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7" r:id="rId2"/>
    <p:sldId id="256" r:id="rId3"/>
    <p:sldId id="258" r:id="rId4"/>
    <p:sldId id="259" r:id="rId5"/>
    <p:sldId id="260" r:id="rId6"/>
  </p:sldIdLst>
  <p:sldSz cx="12192000" cy="9018588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42"/>
    <p:restoredTop sz="94710"/>
  </p:normalViewPr>
  <p:slideViewPr>
    <p:cSldViewPr snapToGrid="0" snapToObjects="1">
      <p:cViewPr>
        <p:scale>
          <a:sx n="222" d="100"/>
          <a:sy n="222" d="100"/>
        </p:scale>
        <p:origin x="-2856" y="-16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475959"/>
            <a:ext cx="10363200" cy="3139805"/>
          </a:xfrm>
        </p:spPr>
        <p:txBody>
          <a:bodyPr anchor="b"/>
          <a:lstStyle>
            <a:lvl1pPr algn="ctr">
              <a:defRPr sz="789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736847"/>
            <a:ext cx="9144000" cy="2177404"/>
          </a:xfrm>
        </p:spPr>
        <p:txBody>
          <a:bodyPr/>
          <a:lstStyle>
            <a:lvl1pPr marL="0" indent="0" algn="ctr">
              <a:buNone/>
              <a:defRPr sz="3156"/>
            </a:lvl1pPr>
            <a:lvl2pPr marL="601218" indent="0" algn="ctr">
              <a:buNone/>
              <a:defRPr sz="2630"/>
            </a:lvl2pPr>
            <a:lvl3pPr marL="1202436" indent="0" algn="ctr">
              <a:buNone/>
              <a:defRPr sz="2367"/>
            </a:lvl3pPr>
            <a:lvl4pPr marL="1803654" indent="0" algn="ctr">
              <a:buNone/>
              <a:defRPr sz="2104"/>
            </a:lvl4pPr>
            <a:lvl5pPr marL="2404872" indent="0" algn="ctr">
              <a:buNone/>
              <a:defRPr sz="2104"/>
            </a:lvl5pPr>
            <a:lvl6pPr marL="3006090" indent="0" algn="ctr">
              <a:buNone/>
              <a:defRPr sz="2104"/>
            </a:lvl6pPr>
            <a:lvl7pPr marL="3607308" indent="0" algn="ctr">
              <a:buNone/>
              <a:defRPr sz="2104"/>
            </a:lvl7pPr>
            <a:lvl8pPr marL="4208526" indent="0" algn="ctr">
              <a:buNone/>
              <a:defRPr sz="2104"/>
            </a:lvl8pPr>
            <a:lvl9pPr marL="4809744" indent="0" algn="ctr">
              <a:buNone/>
              <a:defRPr sz="2104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663694-19B3-6C4F-81BB-7FDFDE03F322}" type="datetimeFigureOut">
              <a:rPr lang="en-US" smtClean="0"/>
              <a:t>5/18/21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41B34-73C4-0E49-8B3C-4BD9D0DDD8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28021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663694-19B3-6C4F-81BB-7FDFDE03F322}" type="datetimeFigureOut">
              <a:rPr lang="en-US" smtClean="0"/>
              <a:t>5/18/21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41B34-73C4-0E49-8B3C-4BD9D0DDD8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65904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480157"/>
            <a:ext cx="2628900" cy="764283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480157"/>
            <a:ext cx="7734300" cy="7642836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663694-19B3-6C4F-81BB-7FDFDE03F322}" type="datetimeFigureOut">
              <a:rPr lang="en-US" smtClean="0"/>
              <a:t>5/18/21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41B34-73C4-0E49-8B3C-4BD9D0DDD8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65630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663694-19B3-6C4F-81BB-7FDFDE03F322}" type="datetimeFigureOut">
              <a:rPr lang="en-US" smtClean="0"/>
              <a:t>5/18/21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41B34-73C4-0E49-8B3C-4BD9D0DDD8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28512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2248387"/>
            <a:ext cx="10515600" cy="3751481"/>
          </a:xfrm>
        </p:spPr>
        <p:txBody>
          <a:bodyPr anchor="b"/>
          <a:lstStyle>
            <a:lvl1pPr>
              <a:defRPr sz="789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6035359"/>
            <a:ext cx="10515600" cy="1972815"/>
          </a:xfrm>
        </p:spPr>
        <p:txBody>
          <a:bodyPr/>
          <a:lstStyle>
            <a:lvl1pPr marL="0" indent="0">
              <a:buNone/>
              <a:defRPr sz="3156">
                <a:solidFill>
                  <a:schemeClr val="tx1"/>
                </a:solidFill>
              </a:defRPr>
            </a:lvl1pPr>
            <a:lvl2pPr marL="601218" indent="0">
              <a:buNone/>
              <a:defRPr sz="2630">
                <a:solidFill>
                  <a:schemeClr val="tx1">
                    <a:tint val="75000"/>
                  </a:schemeClr>
                </a:solidFill>
              </a:defRPr>
            </a:lvl2pPr>
            <a:lvl3pPr marL="1202436" indent="0">
              <a:buNone/>
              <a:defRPr sz="2367">
                <a:solidFill>
                  <a:schemeClr val="tx1">
                    <a:tint val="75000"/>
                  </a:schemeClr>
                </a:solidFill>
              </a:defRPr>
            </a:lvl3pPr>
            <a:lvl4pPr marL="1803654" indent="0">
              <a:buNone/>
              <a:defRPr sz="2104">
                <a:solidFill>
                  <a:schemeClr val="tx1">
                    <a:tint val="75000"/>
                  </a:schemeClr>
                </a:solidFill>
              </a:defRPr>
            </a:lvl4pPr>
            <a:lvl5pPr marL="2404872" indent="0">
              <a:buNone/>
              <a:defRPr sz="2104">
                <a:solidFill>
                  <a:schemeClr val="tx1">
                    <a:tint val="75000"/>
                  </a:schemeClr>
                </a:solidFill>
              </a:defRPr>
            </a:lvl5pPr>
            <a:lvl6pPr marL="3006090" indent="0">
              <a:buNone/>
              <a:defRPr sz="2104">
                <a:solidFill>
                  <a:schemeClr val="tx1">
                    <a:tint val="75000"/>
                  </a:schemeClr>
                </a:solidFill>
              </a:defRPr>
            </a:lvl6pPr>
            <a:lvl7pPr marL="3607308" indent="0">
              <a:buNone/>
              <a:defRPr sz="2104">
                <a:solidFill>
                  <a:schemeClr val="tx1">
                    <a:tint val="75000"/>
                  </a:schemeClr>
                </a:solidFill>
              </a:defRPr>
            </a:lvl7pPr>
            <a:lvl8pPr marL="4208526" indent="0">
              <a:buNone/>
              <a:defRPr sz="2104">
                <a:solidFill>
                  <a:schemeClr val="tx1">
                    <a:tint val="75000"/>
                  </a:schemeClr>
                </a:solidFill>
              </a:defRPr>
            </a:lvl8pPr>
            <a:lvl9pPr marL="4809744" indent="0">
              <a:buNone/>
              <a:defRPr sz="210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663694-19B3-6C4F-81BB-7FDFDE03F322}" type="datetimeFigureOut">
              <a:rPr lang="en-US" smtClean="0"/>
              <a:t>5/18/21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41B34-73C4-0E49-8B3C-4BD9D0DDD8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94801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2400782"/>
            <a:ext cx="5181600" cy="572221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400782"/>
            <a:ext cx="5181600" cy="572221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663694-19B3-6C4F-81BB-7FDFDE03F322}" type="datetimeFigureOut">
              <a:rPr lang="en-US" smtClean="0"/>
              <a:t>5/18/21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41B34-73C4-0E49-8B3C-4BD9D0DDD8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90598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80158"/>
            <a:ext cx="10515600" cy="174317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2210808"/>
            <a:ext cx="5157787" cy="1083482"/>
          </a:xfrm>
        </p:spPr>
        <p:txBody>
          <a:bodyPr anchor="b"/>
          <a:lstStyle>
            <a:lvl1pPr marL="0" indent="0">
              <a:buNone/>
              <a:defRPr sz="3156" b="1"/>
            </a:lvl1pPr>
            <a:lvl2pPr marL="601218" indent="0">
              <a:buNone/>
              <a:defRPr sz="2630" b="1"/>
            </a:lvl2pPr>
            <a:lvl3pPr marL="1202436" indent="0">
              <a:buNone/>
              <a:defRPr sz="2367" b="1"/>
            </a:lvl3pPr>
            <a:lvl4pPr marL="1803654" indent="0">
              <a:buNone/>
              <a:defRPr sz="2104" b="1"/>
            </a:lvl4pPr>
            <a:lvl5pPr marL="2404872" indent="0">
              <a:buNone/>
              <a:defRPr sz="2104" b="1"/>
            </a:lvl5pPr>
            <a:lvl6pPr marL="3006090" indent="0">
              <a:buNone/>
              <a:defRPr sz="2104" b="1"/>
            </a:lvl6pPr>
            <a:lvl7pPr marL="3607308" indent="0">
              <a:buNone/>
              <a:defRPr sz="2104" b="1"/>
            </a:lvl7pPr>
            <a:lvl8pPr marL="4208526" indent="0">
              <a:buNone/>
              <a:defRPr sz="2104" b="1"/>
            </a:lvl8pPr>
            <a:lvl9pPr marL="4809744" indent="0">
              <a:buNone/>
              <a:defRPr sz="2104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3294290"/>
            <a:ext cx="5157787" cy="484540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2210808"/>
            <a:ext cx="5183188" cy="1083482"/>
          </a:xfrm>
        </p:spPr>
        <p:txBody>
          <a:bodyPr anchor="b"/>
          <a:lstStyle>
            <a:lvl1pPr marL="0" indent="0">
              <a:buNone/>
              <a:defRPr sz="3156" b="1"/>
            </a:lvl1pPr>
            <a:lvl2pPr marL="601218" indent="0">
              <a:buNone/>
              <a:defRPr sz="2630" b="1"/>
            </a:lvl2pPr>
            <a:lvl3pPr marL="1202436" indent="0">
              <a:buNone/>
              <a:defRPr sz="2367" b="1"/>
            </a:lvl3pPr>
            <a:lvl4pPr marL="1803654" indent="0">
              <a:buNone/>
              <a:defRPr sz="2104" b="1"/>
            </a:lvl4pPr>
            <a:lvl5pPr marL="2404872" indent="0">
              <a:buNone/>
              <a:defRPr sz="2104" b="1"/>
            </a:lvl5pPr>
            <a:lvl6pPr marL="3006090" indent="0">
              <a:buNone/>
              <a:defRPr sz="2104" b="1"/>
            </a:lvl6pPr>
            <a:lvl7pPr marL="3607308" indent="0">
              <a:buNone/>
              <a:defRPr sz="2104" b="1"/>
            </a:lvl7pPr>
            <a:lvl8pPr marL="4208526" indent="0">
              <a:buNone/>
              <a:defRPr sz="2104" b="1"/>
            </a:lvl8pPr>
            <a:lvl9pPr marL="4809744" indent="0">
              <a:buNone/>
              <a:defRPr sz="2104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3294290"/>
            <a:ext cx="5183188" cy="484540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663694-19B3-6C4F-81BB-7FDFDE03F322}" type="datetimeFigureOut">
              <a:rPr lang="en-US" smtClean="0"/>
              <a:t>5/18/21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41B34-73C4-0E49-8B3C-4BD9D0DDD8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14196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663694-19B3-6C4F-81BB-7FDFDE03F322}" type="datetimeFigureOut">
              <a:rPr lang="en-US" smtClean="0"/>
              <a:t>5/18/21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41B34-73C4-0E49-8B3C-4BD9D0DDD8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45036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663694-19B3-6C4F-81BB-7FDFDE03F322}" type="datetimeFigureOut">
              <a:rPr lang="en-US" smtClean="0"/>
              <a:t>5/18/21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41B34-73C4-0E49-8B3C-4BD9D0DDD8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61196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601239"/>
            <a:ext cx="3932237" cy="2104337"/>
          </a:xfrm>
        </p:spPr>
        <p:txBody>
          <a:bodyPr anchor="b"/>
          <a:lstStyle>
            <a:lvl1pPr>
              <a:defRPr sz="4208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1298512"/>
            <a:ext cx="6172200" cy="6409043"/>
          </a:xfrm>
        </p:spPr>
        <p:txBody>
          <a:bodyPr/>
          <a:lstStyle>
            <a:lvl1pPr>
              <a:defRPr sz="4208"/>
            </a:lvl1pPr>
            <a:lvl2pPr>
              <a:defRPr sz="3682"/>
            </a:lvl2pPr>
            <a:lvl3pPr>
              <a:defRPr sz="3156"/>
            </a:lvl3pPr>
            <a:lvl4pPr>
              <a:defRPr sz="2630"/>
            </a:lvl4pPr>
            <a:lvl5pPr>
              <a:defRPr sz="2630"/>
            </a:lvl5pPr>
            <a:lvl6pPr>
              <a:defRPr sz="2630"/>
            </a:lvl6pPr>
            <a:lvl7pPr>
              <a:defRPr sz="2630"/>
            </a:lvl7pPr>
            <a:lvl8pPr>
              <a:defRPr sz="2630"/>
            </a:lvl8pPr>
            <a:lvl9pPr>
              <a:defRPr sz="263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705576"/>
            <a:ext cx="3932237" cy="5012415"/>
          </a:xfrm>
        </p:spPr>
        <p:txBody>
          <a:bodyPr/>
          <a:lstStyle>
            <a:lvl1pPr marL="0" indent="0">
              <a:buNone/>
              <a:defRPr sz="2104"/>
            </a:lvl1pPr>
            <a:lvl2pPr marL="601218" indent="0">
              <a:buNone/>
              <a:defRPr sz="1841"/>
            </a:lvl2pPr>
            <a:lvl3pPr marL="1202436" indent="0">
              <a:buNone/>
              <a:defRPr sz="1578"/>
            </a:lvl3pPr>
            <a:lvl4pPr marL="1803654" indent="0">
              <a:buNone/>
              <a:defRPr sz="1315"/>
            </a:lvl4pPr>
            <a:lvl5pPr marL="2404872" indent="0">
              <a:buNone/>
              <a:defRPr sz="1315"/>
            </a:lvl5pPr>
            <a:lvl6pPr marL="3006090" indent="0">
              <a:buNone/>
              <a:defRPr sz="1315"/>
            </a:lvl6pPr>
            <a:lvl7pPr marL="3607308" indent="0">
              <a:buNone/>
              <a:defRPr sz="1315"/>
            </a:lvl7pPr>
            <a:lvl8pPr marL="4208526" indent="0">
              <a:buNone/>
              <a:defRPr sz="1315"/>
            </a:lvl8pPr>
            <a:lvl9pPr marL="4809744" indent="0">
              <a:buNone/>
              <a:defRPr sz="1315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663694-19B3-6C4F-81BB-7FDFDE03F322}" type="datetimeFigureOut">
              <a:rPr lang="en-US" smtClean="0"/>
              <a:t>5/18/21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41B34-73C4-0E49-8B3C-4BD9D0DDD8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77396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601239"/>
            <a:ext cx="3932237" cy="2104337"/>
          </a:xfrm>
        </p:spPr>
        <p:txBody>
          <a:bodyPr anchor="b"/>
          <a:lstStyle>
            <a:lvl1pPr>
              <a:defRPr sz="4208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1298512"/>
            <a:ext cx="6172200" cy="6409043"/>
          </a:xfrm>
        </p:spPr>
        <p:txBody>
          <a:bodyPr anchor="t"/>
          <a:lstStyle>
            <a:lvl1pPr marL="0" indent="0">
              <a:buNone/>
              <a:defRPr sz="4208"/>
            </a:lvl1pPr>
            <a:lvl2pPr marL="601218" indent="0">
              <a:buNone/>
              <a:defRPr sz="3682"/>
            </a:lvl2pPr>
            <a:lvl3pPr marL="1202436" indent="0">
              <a:buNone/>
              <a:defRPr sz="3156"/>
            </a:lvl3pPr>
            <a:lvl4pPr marL="1803654" indent="0">
              <a:buNone/>
              <a:defRPr sz="2630"/>
            </a:lvl4pPr>
            <a:lvl5pPr marL="2404872" indent="0">
              <a:buNone/>
              <a:defRPr sz="2630"/>
            </a:lvl5pPr>
            <a:lvl6pPr marL="3006090" indent="0">
              <a:buNone/>
              <a:defRPr sz="2630"/>
            </a:lvl6pPr>
            <a:lvl7pPr marL="3607308" indent="0">
              <a:buNone/>
              <a:defRPr sz="2630"/>
            </a:lvl7pPr>
            <a:lvl8pPr marL="4208526" indent="0">
              <a:buNone/>
              <a:defRPr sz="2630"/>
            </a:lvl8pPr>
            <a:lvl9pPr marL="4809744" indent="0">
              <a:buNone/>
              <a:defRPr sz="263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705576"/>
            <a:ext cx="3932237" cy="5012415"/>
          </a:xfrm>
        </p:spPr>
        <p:txBody>
          <a:bodyPr/>
          <a:lstStyle>
            <a:lvl1pPr marL="0" indent="0">
              <a:buNone/>
              <a:defRPr sz="2104"/>
            </a:lvl1pPr>
            <a:lvl2pPr marL="601218" indent="0">
              <a:buNone/>
              <a:defRPr sz="1841"/>
            </a:lvl2pPr>
            <a:lvl3pPr marL="1202436" indent="0">
              <a:buNone/>
              <a:defRPr sz="1578"/>
            </a:lvl3pPr>
            <a:lvl4pPr marL="1803654" indent="0">
              <a:buNone/>
              <a:defRPr sz="1315"/>
            </a:lvl4pPr>
            <a:lvl5pPr marL="2404872" indent="0">
              <a:buNone/>
              <a:defRPr sz="1315"/>
            </a:lvl5pPr>
            <a:lvl6pPr marL="3006090" indent="0">
              <a:buNone/>
              <a:defRPr sz="1315"/>
            </a:lvl6pPr>
            <a:lvl7pPr marL="3607308" indent="0">
              <a:buNone/>
              <a:defRPr sz="1315"/>
            </a:lvl7pPr>
            <a:lvl8pPr marL="4208526" indent="0">
              <a:buNone/>
              <a:defRPr sz="1315"/>
            </a:lvl8pPr>
            <a:lvl9pPr marL="4809744" indent="0">
              <a:buNone/>
              <a:defRPr sz="1315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663694-19B3-6C4F-81BB-7FDFDE03F322}" type="datetimeFigureOut">
              <a:rPr lang="en-US" smtClean="0"/>
              <a:t>5/18/21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41B34-73C4-0E49-8B3C-4BD9D0DDD8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85301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480158"/>
            <a:ext cx="10515600" cy="1743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2400782"/>
            <a:ext cx="10515600" cy="57222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8358897"/>
            <a:ext cx="2743200" cy="48015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7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663694-19B3-6C4F-81BB-7FDFDE03F322}" type="datetimeFigureOut">
              <a:rPr lang="en-US" smtClean="0"/>
              <a:t>5/18/21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8358897"/>
            <a:ext cx="4114800" cy="48015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57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8358897"/>
            <a:ext cx="2743200" cy="48015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7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341B34-73C4-0E49-8B3C-4BD9D0DDD8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26180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202436" rtl="0" eaLnBrk="1" latinLnBrk="0" hangingPunct="1">
        <a:lnSpc>
          <a:spcPct val="90000"/>
        </a:lnSpc>
        <a:spcBef>
          <a:spcPct val="0"/>
        </a:spcBef>
        <a:buNone/>
        <a:defRPr sz="578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0609" indent="-300609" algn="l" defTabSz="1202436" rtl="0" eaLnBrk="1" latinLnBrk="0" hangingPunct="1">
        <a:lnSpc>
          <a:spcPct val="90000"/>
        </a:lnSpc>
        <a:spcBef>
          <a:spcPts val="1315"/>
        </a:spcBef>
        <a:buFont typeface="Arial" panose="020B0604020202020204" pitchFamily="34" charset="0"/>
        <a:buChar char="•"/>
        <a:defRPr sz="3682" kern="1200">
          <a:solidFill>
            <a:schemeClr val="tx1"/>
          </a:solidFill>
          <a:latin typeface="+mn-lt"/>
          <a:ea typeface="+mn-ea"/>
          <a:cs typeface="+mn-cs"/>
        </a:defRPr>
      </a:lvl1pPr>
      <a:lvl2pPr marL="901827" indent="-300609" algn="l" defTabSz="1202436" rtl="0" eaLnBrk="1" latinLnBrk="0" hangingPunct="1">
        <a:lnSpc>
          <a:spcPct val="90000"/>
        </a:lnSpc>
        <a:spcBef>
          <a:spcPts val="658"/>
        </a:spcBef>
        <a:buFont typeface="Arial" panose="020B0604020202020204" pitchFamily="34" charset="0"/>
        <a:buChar char="•"/>
        <a:defRPr sz="3156" kern="1200">
          <a:solidFill>
            <a:schemeClr val="tx1"/>
          </a:solidFill>
          <a:latin typeface="+mn-lt"/>
          <a:ea typeface="+mn-ea"/>
          <a:cs typeface="+mn-cs"/>
        </a:defRPr>
      </a:lvl2pPr>
      <a:lvl3pPr marL="1503045" indent="-300609" algn="l" defTabSz="1202436" rtl="0" eaLnBrk="1" latinLnBrk="0" hangingPunct="1">
        <a:lnSpc>
          <a:spcPct val="90000"/>
        </a:lnSpc>
        <a:spcBef>
          <a:spcPts val="658"/>
        </a:spcBef>
        <a:buFont typeface="Arial" panose="020B0604020202020204" pitchFamily="34" charset="0"/>
        <a:buChar char="•"/>
        <a:defRPr sz="2630" kern="1200">
          <a:solidFill>
            <a:schemeClr val="tx1"/>
          </a:solidFill>
          <a:latin typeface="+mn-lt"/>
          <a:ea typeface="+mn-ea"/>
          <a:cs typeface="+mn-cs"/>
        </a:defRPr>
      </a:lvl3pPr>
      <a:lvl4pPr marL="2104263" indent="-300609" algn="l" defTabSz="1202436" rtl="0" eaLnBrk="1" latinLnBrk="0" hangingPunct="1">
        <a:lnSpc>
          <a:spcPct val="90000"/>
        </a:lnSpc>
        <a:spcBef>
          <a:spcPts val="658"/>
        </a:spcBef>
        <a:buFont typeface="Arial" panose="020B0604020202020204" pitchFamily="34" charset="0"/>
        <a:buChar char="•"/>
        <a:defRPr sz="2367" kern="1200">
          <a:solidFill>
            <a:schemeClr val="tx1"/>
          </a:solidFill>
          <a:latin typeface="+mn-lt"/>
          <a:ea typeface="+mn-ea"/>
          <a:cs typeface="+mn-cs"/>
        </a:defRPr>
      </a:lvl4pPr>
      <a:lvl5pPr marL="2705481" indent="-300609" algn="l" defTabSz="1202436" rtl="0" eaLnBrk="1" latinLnBrk="0" hangingPunct="1">
        <a:lnSpc>
          <a:spcPct val="90000"/>
        </a:lnSpc>
        <a:spcBef>
          <a:spcPts val="658"/>
        </a:spcBef>
        <a:buFont typeface="Arial" panose="020B0604020202020204" pitchFamily="34" charset="0"/>
        <a:buChar char="•"/>
        <a:defRPr sz="2367" kern="1200">
          <a:solidFill>
            <a:schemeClr val="tx1"/>
          </a:solidFill>
          <a:latin typeface="+mn-lt"/>
          <a:ea typeface="+mn-ea"/>
          <a:cs typeface="+mn-cs"/>
        </a:defRPr>
      </a:lvl5pPr>
      <a:lvl6pPr marL="3306699" indent="-300609" algn="l" defTabSz="1202436" rtl="0" eaLnBrk="1" latinLnBrk="0" hangingPunct="1">
        <a:lnSpc>
          <a:spcPct val="90000"/>
        </a:lnSpc>
        <a:spcBef>
          <a:spcPts val="658"/>
        </a:spcBef>
        <a:buFont typeface="Arial" panose="020B0604020202020204" pitchFamily="34" charset="0"/>
        <a:buChar char="•"/>
        <a:defRPr sz="2367" kern="1200">
          <a:solidFill>
            <a:schemeClr val="tx1"/>
          </a:solidFill>
          <a:latin typeface="+mn-lt"/>
          <a:ea typeface="+mn-ea"/>
          <a:cs typeface="+mn-cs"/>
        </a:defRPr>
      </a:lvl6pPr>
      <a:lvl7pPr marL="3907917" indent="-300609" algn="l" defTabSz="1202436" rtl="0" eaLnBrk="1" latinLnBrk="0" hangingPunct="1">
        <a:lnSpc>
          <a:spcPct val="90000"/>
        </a:lnSpc>
        <a:spcBef>
          <a:spcPts val="658"/>
        </a:spcBef>
        <a:buFont typeface="Arial" panose="020B0604020202020204" pitchFamily="34" charset="0"/>
        <a:buChar char="•"/>
        <a:defRPr sz="2367" kern="1200">
          <a:solidFill>
            <a:schemeClr val="tx1"/>
          </a:solidFill>
          <a:latin typeface="+mn-lt"/>
          <a:ea typeface="+mn-ea"/>
          <a:cs typeface="+mn-cs"/>
        </a:defRPr>
      </a:lvl7pPr>
      <a:lvl8pPr marL="4509135" indent="-300609" algn="l" defTabSz="1202436" rtl="0" eaLnBrk="1" latinLnBrk="0" hangingPunct="1">
        <a:lnSpc>
          <a:spcPct val="90000"/>
        </a:lnSpc>
        <a:spcBef>
          <a:spcPts val="658"/>
        </a:spcBef>
        <a:buFont typeface="Arial" panose="020B0604020202020204" pitchFamily="34" charset="0"/>
        <a:buChar char="•"/>
        <a:defRPr sz="2367" kern="1200">
          <a:solidFill>
            <a:schemeClr val="tx1"/>
          </a:solidFill>
          <a:latin typeface="+mn-lt"/>
          <a:ea typeface="+mn-ea"/>
          <a:cs typeface="+mn-cs"/>
        </a:defRPr>
      </a:lvl8pPr>
      <a:lvl9pPr marL="5110353" indent="-300609" algn="l" defTabSz="1202436" rtl="0" eaLnBrk="1" latinLnBrk="0" hangingPunct="1">
        <a:lnSpc>
          <a:spcPct val="90000"/>
        </a:lnSpc>
        <a:spcBef>
          <a:spcPts val="658"/>
        </a:spcBef>
        <a:buFont typeface="Arial" panose="020B0604020202020204" pitchFamily="34" charset="0"/>
        <a:buChar char="•"/>
        <a:defRPr sz="23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02436" rtl="0" eaLnBrk="1" latinLnBrk="0" hangingPunct="1">
        <a:defRPr sz="2367" kern="1200">
          <a:solidFill>
            <a:schemeClr val="tx1"/>
          </a:solidFill>
          <a:latin typeface="+mn-lt"/>
          <a:ea typeface="+mn-ea"/>
          <a:cs typeface="+mn-cs"/>
        </a:defRPr>
      </a:lvl1pPr>
      <a:lvl2pPr marL="601218" algn="l" defTabSz="1202436" rtl="0" eaLnBrk="1" latinLnBrk="0" hangingPunct="1">
        <a:defRPr sz="2367" kern="1200">
          <a:solidFill>
            <a:schemeClr val="tx1"/>
          </a:solidFill>
          <a:latin typeface="+mn-lt"/>
          <a:ea typeface="+mn-ea"/>
          <a:cs typeface="+mn-cs"/>
        </a:defRPr>
      </a:lvl2pPr>
      <a:lvl3pPr marL="1202436" algn="l" defTabSz="1202436" rtl="0" eaLnBrk="1" latinLnBrk="0" hangingPunct="1">
        <a:defRPr sz="2367" kern="1200">
          <a:solidFill>
            <a:schemeClr val="tx1"/>
          </a:solidFill>
          <a:latin typeface="+mn-lt"/>
          <a:ea typeface="+mn-ea"/>
          <a:cs typeface="+mn-cs"/>
        </a:defRPr>
      </a:lvl3pPr>
      <a:lvl4pPr marL="1803654" algn="l" defTabSz="1202436" rtl="0" eaLnBrk="1" latinLnBrk="0" hangingPunct="1">
        <a:defRPr sz="2367" kern="1200">
          <a:solidFill>
            <a:schemeClr val="tx1"/>
          </a:solidFill>
          <a:latin typeface="+mn-lt"/>
          <a:ea typeface="+mn-ea"/>
          <a:cs typeface="+mn-cs"/>
        </a:defRPr>
      </a:lvl4pPr>
      <a:lvl5pPr marL="2404872" algn="l" defTabSz="1202436" rtl="0" eaLnBrk="1" latinLnBrk="0" hangingPunct="1">
        <a:defRPr sz="2367" kern="1200">
          <a:solidFill>
            <a:schemeClr val="tx1"/>
          </a:solidFill>
          <a:latin typeface="+mn-lt"/>
          <a:ea typeface="+mn-ea"/>
          <a:cs typeface="+mn-cs"/>
        </a:defRPr>
      </a:lvl5pPr>
      <a:lvl6pPr marL="3006090" algn="l" defTabSz="1202436" rtl="0" eaLnBrk="1" latinLnBrk="0" hangingPunct="1">
        <a:defRPr sz="2367" kern="1200">
          <a:solidFill>
            <a:schemeClr val="tx1"/>
          </a:solidFill>
          <a:latin typeface="+mn-lt"/>
          <a:ea typeface="+mn-ea"/>
          <a:cs typeface="+mn-cs"/>
        </a:defRPr>
      </a:lvl6pPr>
      <a:lvl7pPr marL="3607308" algn="l" defTabSz="1202436" rtl="0" eaLnBrk="1" latinLnBrk="0" hangingPunct="1">
        <a:defRPr sz="2367" kern="1200">
          <a:solidFill>
            <a:schemeClr val="tx1"/>
          </a:solidFill>
          <a:latin typeface="+mn-lt"/>
          <a:ea typeface="+mn-ea"/>
          <a:cs typeface="+mn-cs"/>
        </a:defRPr>
      </a:lvl7pPr>
      <a:lvl8pPr marL="4208526" algn="l" defTabSz="1202436" rtl="0" eaLnBrk="1" latinLnBrk="0" hangingPunct="1">
        <a:defRPr sz="2367" kern="1200">
          <a:solidFill>
            <a:schemeClr val="tx1"/>
          </a:solidFill>
          <a:latin typeface="+mn-lt"/>
          <a:ea typeface="+mn-ea"/>
          <a:cs typeface="+mn-cs"/>
        </a:defRPr>
      </a:lvl8pPr>
      <a:lvl9pPr marL="4809744" algn="l" defTabSz="1202436" rtl="0" eaLnBrk="1" latinLnBrk="0" hangingPunct="1">
        <a:defRPr sz="236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6C5D227-8B99-4844-9325-211A0F241D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9600" y="1543844"/>
            <a:ext cx="5892800" cy="59309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B84DC6CE-9608-EA46-8222-DEC8C3A26443}"/>
              </a:ext>
            </a:extLst>
          </p:cNvPr>
          <p:cNvSpPr/>
          <p:nvPr/>
        </p:nvSpPr>
        <p:spPr>
          <a:xfrm>
            <a:off x="3149600" y="1186998"/>
            <a:ext cx="2507418" cy="2239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95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sz="900" b="1" dirty="0"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Table S1.</a:t>
            </a:r>
            <a:r>
              <a:rPr lang="en-US" sz="900" dirty="0"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Oligonucleotides used in this study</a:t>
            </a:r>
            <a:endParaRPr lang="en-US" sz="9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68541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DBAB3C41-7CA4-1047-986C-B163C39A8507}"/>
              </a:ext>
            </a:extLst>
          </p:cNvPr>
          <p:cNvSpPr/>
          <p:nvPr/>
        </p:nvSpPr>
        <p:spPr>
          <a:xfrm>
            <a:off x="618546" y="8268656"/>
            <a:ext cx="11144421" cy="3554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95000"/>
              </a:lnSpc>
              <a:spcBef>
                <a:spcPts val="600"/>
              </a:spcBef>
              <a:spcAft>
                <a:spcPts val="1200"/>
              </a:spcAft>
            </a:pPr>
            <a:r>
              <a:rPr lang="en-US" sz="900" b="1" dirty="0"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Figure S1. </a:t>
            </a:r>
            <a:r>
              <a:rPr lang="en-US" sz="900" dirty="0"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Schematic representation of the strategy </a:t>
            </a:r>
            <a:r>
              <a:rPr lang="en-US" sz="900" b="1" dirty="0"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(a) </a:t>
            </a:r>
            <a:r>
              <a:rPr lang="en-US" sz="900" dirty="0"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produce the </a:t>
            </a:r>
            <a:r>
              <a:rPr lang="en-US" sz="900" i="1" dirty="0" err="1"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fcyB</a:t>
            </a:r>
            <a:r>
              <a:rPr lang="en-US" sz="900" dirty="0"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deletion construct including the resistance marker </a:t>
            </a:r>
            <a:r>
              <a:rPr lang="en-US" sz="900" i="1" dirty="0" err="1"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ptrA</a:t>
            </a:r>
            <a:r>
              <a:rPr lang="en-US" sz="900" dirty="0"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en-US" sz="900" b="1" dirty="0"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(b)</a:t>
            </a:r>
            <a:r>
              <a:rPr lang="en-US" sz="900" dirty="0"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to produce the inducible marker constructs for insertion into the </a:t>
            </a:r>
            <a:r>
              <a:rPr lang="en-US" sz="900" i="1" dirty="0" err="1"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fcyB</a:t>
            </a:r>
            <a:r>
              <a:rPr lang="en-US" sz="900" dirty="0"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locus and </a:t>
            </a:r>
            <a:r>
              <a:rPr lang="en-US" sz="900" b="1" dirty="0"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(c) </a:t>
            </a:r>
            <a:r>
              <a:rPr lang="en-US" sz="900" dirty="0"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delete </a:t>
            </a:r>
            <a:r>
              <a:rPr lang="en-US" sz="900" i="1" dirty="0" err="1"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pksP</a:t>
            </a:r>
            <a:r>
              <a:rPr lang="en-US" sz="900" dirty="0"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by introducing the inducible marker cassettes.</a:t>
            </a:r>
            <a:endParaRPr lang="en-US" sz="9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33DA040-5831-B24C-98FA-C7767F6E14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900" y="695608"/>
            <a:ext cx="11252200" cy="739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1243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B36FD42-B478-B844-A4D6-EA63CEF6F8C5}"/>
              </a:ext>
            </a:extLst>
          </p:cNvPr>
          <p:cNvSpPr/>
          <p:nvPr/>
        </p:nvSpPr>
        <p:spPr>
          <a:xfrm>
            <a:off x="871718" y="3154612"/>
            <a:ext cx="3727888" cy="750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95000"/>
              </a:lnSpc>
              <a:spcBef>
                <a:spcPts val="600"/>
              </a:spcBef>
              <a:spcAft>
                <a:spcPts val="1200"/>
              </a:spcAft>
            </a:pPr>
            <a:r>
              <a:rPr lang="en-US" sz="900" b="1" dirty="0"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Figure S2.</a:t>
            </a:r>
            <a:r>
              <a:rPr lang="en-US" sz="900" dirty="0"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Southern blot analysis of two transformants for each inducible marker, </a:t>
            </a:r>
            <a:r>
              <a:rPr lang="en-US" sz="900" i="1" dirty="0" err="1"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hph</a:t>
            </a:r>
            <a:r>
              <a:rPr lang="en-US" sz="900" baseline="30000" dirty="0" err="1"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xyl</a:t>
            </a:r>
            <a:r>
              <a:rPr lang="en-US" sz="900" dirty="0"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and </a:t>
            </a:r>
            <a:r>
              <a:rPr lang="en-US" sz="900" i="1" dirty="0" err="1"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ptrA</a:t>
            </a:r>
            <a:r>
              <a:rPr lang="en-US" sz="900" baseline="30000" dirty="0" err="1"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xyl</a:t>
            </a:r>
            <a:r>
              <a:rPr lang="en-US" sz="900" dirty="0"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in comparison with the wt. Genomic DNA was digested with </a:t>
            </a:r>
            <a:r>
              <a:rPr lang="en-US" sz="900" i="1" dirty="0" err="1"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Xba</a:t>
            </a:r>
            <a:r>
              <a:rPr lang="en-US" sz="900" dirty="0" err="1"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</a:t>
            </a:r>
            <a:r>
              <a:rPr lang="en-US" sz="900" dirty="0"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and the probe for detection was designed on </a:t>
            </a:r>
            <a:r>
              <a:rPr lang="en-US" sz="900" i="1" dirty="0" err="1"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fcyB</a:t>
            </a:r>
            <a:r>
              <a:rPr lang="en-US" sz="900" i="1" dirty="0"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900" dirty="0"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3’ flanking region. Expected sizes are reported in the figure.</a:t>
            </a:r>
            <a:endParaRPr lang="en-US" sz="9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10A8059-9134-4C49-8B0E-8F03777668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0604" y="800090"/>
            <a:ext cx="5753100" cy="4064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399DF38C-AEEA-FC40-BA8C-F060ADDF2174}"/>
              </a:ext>
            </a:extLst>
          </p:cNvPr>
          <p:cNvSpPr/>
          <p:nvPr/>
        </p:nvSpPr>
        <p:spPr>
          <a:xfrm>
            <a:off x="5943599" y="4857169"/>
            <a:ext cx="5621867" cy="4870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95000"/>
              </a:lnSpc>
              <a:spcBef>
                <a:spcPts val="600"/>
              </a:spcBef>
              <a:spcAft>
                <a:spcPts val="1200"/>
              </a:spcAft>
            </a:pPr>
            <a:r>
              <a:rPr lang="en-US" sz="900" b="1" dirty="0"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Figure S3. </a:t>
            </a:r>
            <a:r>
              <a:rPr lang="en-US" sz="900" dirty="0"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Hygromycin susceptibility growth assay for </a:t>
            </a:r>
            <a:r>
              <a:rPr lang="en-US" sz="900" dirty="0" err="1"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wt</a:t>
            </a:r>
            <a:r>
              <a:rPr lang="en-US" sz="900" dirty="0"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900" dirty="0"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Symbol" pitchFamily="2" charset="2"/>
              </a:rPr>
              <a:t></a:t>
            </a:r>
            <a:r>
              <a:rPr lang="en-US" sz="900" i="1" dirty="0" err="1"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fcyB-hph</a:t>
            </a:r>
            <a:r>
              <a:rPr lang="en-US" sz="900" dirty="0"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and </a:t>
            </a:r>
            <a:r>
              <a:rPr lang="en-US" sz="900" dirty="0"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Symbol" pitchFamily="2" charset="2"/>
              </a:rPr>
              <a:t></a:t>
            </a:r>
            <a:r>
              <a:rPr lang="en-US" sz="900" i="1" dirty="0" err="1"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fcyB-hph</a:t>
            </a:r>
            <a:r>
              <a:rPr lang="en-US" sz="900" baseline="30000" dirty="0" err="1"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xyl</a:t>
            </a:r>
            <a:r>
              <a:rPr lang="en-US" sz="900" dirty="0"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in presence of xylose concentration of 0%, 0.1% and 1%, with either glucose or sucrose as carbon source. Hygromycin was supplemented in two </a:t>
            </a:r>
            <a:r>
              <a:rPr lang="en-US" sz="900"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different concentrations, </a:t>
            </a:r>
            <a:r>
              <a:rPr lang="en-US" sz="900" dirty="0"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100 µg/ml and 200 µg/ml.</a:t>
            </a:r>
            <a:endParaRPr lang="en-US" sz="9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0F82A0B-FEB8-C44E-BA25-8E17EA5DB5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1352" y="1004865"/>
            <a:ext cx="3924300" cy="196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85915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66D1C4D-B392-584D-9944-F12469041D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7407" y="577599"/>
            <a:ext cx="9867900" cy="56642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950D59D0-441C-404D-8599-EB794C8B0D80}"/>
              </a:ext>
            </a:extLst>
          </p:cNvPr>
          <p:cNvSpPr/>
          <p:nvPr/>
        </p:nvSpPr>
        <p:spPr>
          <a:xfrm>
            <a:off x="907407" y="6527423"/>
            <a:ext cx="9354302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" b="1" dirty="0">
                <a:latin typeface="Palatino Linotype" panose="02040502050505030304" pitchFamily="18" charset="0"/>
              </a:rPr>
              <a:t>Figure S4.</a:t>
            </a:r>
            <a:r>
              <a:rPr lang="en-US" sz="900" dirty="0">
                <a:latin typeface="Palatino Linotype" panose="02040502050505030304" pitchFamily="18" charset="0"/>
              </a:rPr>
              <a:t> A52 growth over the complete series of thiamine serial dilutions performed over 3 rows of a Nunc96 well plate.</a:t>
            </a:r>
          </a:p>
        </p:txBody>
      </p:sp>
    </p:spTree>
    <p:extLst>
      <p:ext uri="{BB962C8B-B14F-4D97-AF65-F5344CB8AC3E}">
        <p14:creationId xmlns:p14="http://schemas.microsoft.com/office/powerpoint/2010/main" val="9996252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5B41F65-A9F3-2E45-8D2C-6C4DB3098B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6000" y="540544"/>
            <a:ext cx="10160000" cy="79375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DF1C60DE-94F7-5047-A58F-E7C691144443}"/>
              </a:ext>
            </a:extLst>
          </p:cNvPr>
          <p:cNvSpPr/>
          <p:nvPr/>
        </p:nvSpPr>
        <p:spPr>
          <a:xfrm>
            <a:off x="1008498" y="8443854"/>
            <a:ext cx="9821333" cy="3554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95000"/>
              </a:lnSpc>
              <a:spcBef>
                <a:spcPts val="600"/>
              </a:spcBef>
              <a:spcAft>
                <a:spcPts val="1200"/>
              </a:spcAft>
            </a:pPr>
            <a:r>
              <a:rPr lang="en-US" sz="900" b="1" dirty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Figure S5.</a:t>
            </a:r>
            <a:r>
              <a:rPr lang="en-US" sz="900" dirty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A52 growth pattern in the presence of decreasing concentrations of </a:t>
            </a:r>
            <a:r>
              <a:rPr lang="en-US" sz="900" i="1" dirty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A. fumigatus</a:t>
            </a:r>
            <a:r>
              <a:rPr lang="en-US" sz="900" dirty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900" dirty="0" err="1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wt</a:t>
            </a:r>
            <a:r>
              <a:rPr lang="en-US" sz="900" dirty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en-US" sz="900" dirty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  <a:sym typeface="Symbol" pitchFamily="2" charset="2"/>
              </a:rPr>
              <a:t></a:t>
            </a:r>
            <a:r>
              <a:rPr lang="en-US" sz="900" i="1" dirty="0" err="1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fcyB-ptrA</a:t>
            </a:r>
            <a:r>
              <a:rPr lang="en-US" sz="900" dirty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and </a:t>
            </a:r>
            <a:r>
              <a:rPr lang="en-US" sz="900" dirty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  <a:sym typeface="Symbol" pitchFamily="2" charset="2"/>
              </a:rPr>
              <a:t></a:t>
            </a:r>
            <a:r>
              <a:rPr lang="en-US" sz="900" i="1" dirty="0" err="1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fcyB-ptrA</a:t>
            </a:r>
            <a:r>
              <a:rPr lang="en-US" sz="900" baseline="30000" dirty="0" err="1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xyl</a:t>
            </a:r>
            <a:r>
              <a:rPr lang="en-US" sz="900" dirty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supernatants from 18 h cultures either presence or absence of xylose. Supernatant concentration decreased following serial dilution 1:1 into medium over the complete row of a Nunc96 well plate. </a:t>
            </a:r>
            <a:endParaRPr lang="en-US" sz="9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86326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122</TotalTime>
  <Words>244</Words>
  <Application>Microsoft Macintosh PowerPoint</Application>
  <PresentationFormat>Custom</PresentationFormat>
  <Paragraphs>6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3" baseType="lpstr">
      <vt:lpstr>SimSun</vt:lpstr>
      <vt:lpstr>Arial</vt:lpstr>
      <vt:lpstr>Calibri</vt:lpstr>
      <vt:lpstr>Calibri Light</vt:lpstr>
      <vt:lpstr>Palatino Linotype</vt:lpstr>
      <vt:lpstr>Symbol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Microsoft Office User</cp:lastModifiedBy>
  <cp:revision>7</cp:revision>
  <dcterms:created xsi:type="dcterms:W3CDTF">2021-04-27T09:18:46Z</dcterms:created>
  <dcterms:modified xsi:type="dcterms:W3CDTF">2021-05-18T12:03:11Z</dcterms:modified>
</cp:coreProperties>
</file>